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9" r:id="rId2"/>
  </p:sldIdLst>
  <p:sldSz cx="9144000" cy="6858000" type="screen4x3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020" autoAdjust="0"/>
  </p:normalViewPr>
  <p:slideViewPr>
    <p:cSldViewPr snapToGrid="0" snapToObjects="1">
      <p:cViewPr varScale="1">
        <p:scale>
          <a:sx n="116" d="100"/>
          <a:sy n="116" d="100"/>
        </p:scale>
        <p:origin x="305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6CCF8-B15C-8B48-B496-544153CD0DE9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BB1B6-D04D-0045-83AE-6F1325F2DD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174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F91F2-EA07-EF4A-AF61-51EA1494B290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F2C16-05F5-C14F-83EB-DA63EC9E78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8187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579D-B84F-F54E-A868-52B7274B2671}" type="datetime1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29786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287112"/>
            <a:ext cx="2133600" cy="365125"/>
          </a:xfrm>
          <a:prstGeom prst="rect">
            <a:avLst/>
          </a:prstGeom>
        </p:spPr>
        <p:txBody>
          <a:bodyPr/>
          <a:lstStyle/>
          <a:p>
            <a:fld id="{0ACAB090-19D5-0F49-B462-9C68DE8D7F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762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7BD8D-BF84-D34F-B7AC-EAE98A9F3E4B}" type="datetime1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29786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ACAB090-19D5-0F49-B462-9C68DE8D7F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673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C73A-0D2E-1E4D-AB40-F426FDD5E3BA}" type="datetime1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29786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ACAB090-19D5-0F49-B462-9C68DE8D7F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047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DD9B-4461-C440-86C0-182F2B40DE65}" type="datetime1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29786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ACAB090-19D5-0F49-B462-9C68DE8D7F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573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D96A-443E-9F4E-BFE5-F4A2E4E58F45}" type="datetime1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29786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ACAB090-19D5-0F49-B462-9C68DE8D7F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329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7B3C-D3E6-F744-83D9-62BA06E9D714}" type="datetime1">
              <a:rPr lang="nb-NO" smtClean="0"/>
              <a:t>06.05.2020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29786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ACAB090-19D5-0F49-B462-9C68DE8D7F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40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A760-ABB2-3845-9800-B6F59783C7B4}" type="datetime1">
              <a:rPr lang="nb-NO" smtClean="0"/>
              <a:t>06.05.2020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29786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ACAB090-19D5-0F49-B462-9C68DE8D7F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444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DFF0-06BF-CE47-A20E-0E5B95DEE6BF}" type="datetime1">
              <a:rPr lang="nb-NO" smtClean="0"/>
              <a:t>06.05.2020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29786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ACAB090-19D5-0F49-B462-9C68DE8D7F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517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C9EB-F761-3541-9E8F-D9909C1C5ACC}" type="datetime1">
              <a:rPr lang="nb-NO" smtClean="0"/>
              <a:t>06.05.2020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29786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ACAB090-19D5-0F49-B462-9C68DE8D7F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650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C54F-5815-ED4E-9206-16A1F4D0FCB5}" type="datetime1">
              <a:rPr lang="nb-NO" smtClean="0"/>
              <a:t>06.05.2020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29786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ACAB090-19D5-0F49-B462-9C68DE8D7F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945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6A6E-C31E-5A4D-B265-2109DAA6532F}" type="datetime1">
              <a:rPr lang="nb-NO" smtClean="0"/>
              <a:t>06.05.2020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29786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ACAB090-19D5-0F49-B462-9C68DE8D7F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788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 userDrawn="1"/>
        </p:nvSpPr>
        <p:spPr>
          <a:xfrm>
            <a:off x="0" y="6406488"/>
            <a:ext cx="9144000" cy="365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4645" y="64064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FF"/>
                </a:solidFill>
              </a:defRPr>
            </a:lvl1pPr>
          </a:lstStyle>
          <a:p>
            <a:fld id="{5CB07124-1A8A-544F-9164-E24FAF7896CD}" type="datetime1">
              <a:rPr lang="nb-NO" smtClean="0"/>
              <a:t>06.05.2020</a:t>
            </a:fld>
            <a:endParaRPr lang="nb-NO" dirty="0"/>
          </a:p>
        </p:txBody>
      </p:sp>
      <p:sp>
        <p:nvSpPr>
          <p:cNvPr id="13" name="Plassholder for bunntekst 4"/>
          <p:cNvSpPr txBox="1">
            <a:spLocks/>
          </p:cNvSpPr>
          <p:nvPr userDrawn="1"/>
        </p:nvSpPr>
        <p:spPr>
          <a:xfrm>
            <a:off x="6148876" y="6342033"/>
            <a:ext cx="2895600" cy="446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ctr" defTabSz="4572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nb-NO" sz="1000" u="sng" dirty="0">
              <a:solidFill>
                <a:srgbClr val="0000FF"/>
              </a:solidFill>
              <a:cs typeface="Calibri"/>
            </a:endParaRPr>
          </a:p>
          <a:p>
            <a:pPr algn="r"/>
            <a:r>
              <a:rPr lang="nb-NO" sz="1000" u="sng" dirty="0">
                <a:solidFill>
                  <a:srgbClr val="0000FF"/>
                </a:solidFill>
                <a:cs typeface="Calibri"/>
              </a:rPr>
              <a:t>www.oslokfu.no</a:t>
            </a:r>
            <a:endParaRPr lang="nb-NO" sz="1000" dirty="0">
              <a:solidFill>
                <a:srgbClr val="0000FF"/>
              </a:solidFill>
              <a:cs typeface="Calibri"/>
            </a:endParaRPr>
          </a:p>
          <a:p>
            <a:pPr algn="r"/>
            <a:r>
              <a:rPr lang="nb-NO" sz="1000" u="sng" dirty="0">
                <a:solidFill>
                  <a:srgbClr val="0000FF"/>
                </a:solidFill>
                <a:cs typeface="Calibri"/>
              </a:rPr>
              <a:t>www.facebook.com/OsloKFU</a:t>
            </a:r>
            <a:endParaRPr lang="nb-NO" sz="1000" dirty="0">
              <a:solidFill>
                <a:srgbClr val="0000FF"/>
              </a:solidFill>
              <a:cs typeface="Calibri"/>
            </a:endParaRPr>
          </a:p>
          <a:p>
            <a:pPr algn="r"/>
            <a:endParaRPr lang="nb-NO" sz="1000" dirty="0">
              <a:solidFill>
                <a:srgbClr val="0000FF"/>
              </a:solidFill>
            </a:endParaRPr>
          </a:p>
        </p:txBody>
      </p:sp>
      <p:sp>
        <p:nvSpPr>
          <p:cNvPr id="7" name="Tittel 1"/>
          <p:cNvSpPr txBox="1">
            <a:spLocks/>
          </p:cNvSpPr>
          <p:nvPr userDrawn="1"/>
        </p:nvSpPr>
        <p:spPr>
          <a:xfrm>
            <a:off x="1289324" y="83626"/>
            <a:ext cx="1352368" cy="55130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400" dirty="0">
                <a:solidFill>
                  <a:srgbClr val="000090"/>
                </a:solidFill>
              </a:rPr>
              <a:t>Oslo </a:t>
            </a:r>
            <a:br>
              <a:rPr lang="nb-NO" sz="1400" dirty="0">
                <a:solidFill>
                  <a:srgbClr val="000090"/>
                </a:solidFill>
              </a:rPr>
            </a:br>
            <a:r>
              <a:rPr lang="nb-NO" sz="1400" dirty="0">
                <a:solidFill>
                  <a:srgbClr val="000090"/>
                </a:solidFill>
              </a:rPr>
              <a:t>Kommunale </a:t>
            </a:r>
            <a:br>
              <a:rPr lang="nb-NO" sz="1400" dirty="0">
                <a:solidFill>
                  <a:srgbClr val="000090"/>
                </a:solidFill>
              </a:rPr>
            </a:br>
            <a:r>
              <a:rPr lang="nb-NO" sz="1400" dirty="0">
                <a:solidFill>
                  <a:srgbClr val="000090"/>
                </a:solidFill>
              </a:rPr>
              <a:t>Foreldreutvalg</a:t>
            </a:r>
          </a:p>
        </p:txBody>
      </p:sp>
      <p:pic>
        <p:nvPicPr>
          <p:cNvPr id="8" name="Bilde 7" descr="Skjermbilde 2017-03-03 kl. 10.32.20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8" y="75380"/>
            <a:ext cx="1244629" cy="583973"/>
          </a:xfrm>
          <a:prstGeom prst="rect">
            <a:avLst/>
          </a:prstGeom>
        </p:spPr>
      </p:pic>
      <p:cxnSp>
        <p:nvCxnSpPr>
          <p:cNvPr id="9" name="Rett linje 8"/>
          <p:cNvCxnSpPr/>
          <p:nvPr userDrawn="1"/>
        </p:nvCxnSpPr>
        <p:spPr>
          <a:xfrm flipV="1">
            <a:off x="1322148" y="75269"/>
            <a:ext cx="0" cy="584082"/>
          </a:xfrm>
          <a:prstGeom prst="line">
            <a:avLst/>
          </a:prstGeom>
          <a:ln w="127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ktangel 9"/>
          <p:cNvSpPr/>
          <p:nvPr userDrawn="1"/>
        </p:nvSpPr>
        <p:spPr>
          <a:xfrm>
            <a:off x="8549508" y="691015"/>
            <a:ext cx="733402" cy="119497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sp>
        <p:nvSpPr>
          <p:cNvPr id="11" name="Rektangel 10"/>
          <p:cNvSpPr/>
          <p:nvPr userDrawn="1"/>
        </p:nvSpPr>
        <p:spPr>
          <a:xfrm>
            <a:off x="1322148" y="691015"/>
            <a:ext cx="7219004" cy="119497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sp>
        <p:nvSpPr>
          <p:cNvPr id="12" name="Rektangel 11"/>
          <p:cNvSpPr/>
          <p:nvPr userDrawn="1"/>
        </p:nvSpPr>
        <p:spPr>
          <a:xfrm>
            <a:off x="-66844" y="691015"/>
            <a:ext cx="1378650" cy="119497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795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hovseter.osloskolen.no/siteassets/dokumenter/fau/fau-arshjul-2016-17-.pdf" TargetMode="External"/><Relationship Id="rId13" Type="http://schemas.openxmlformats.org/officeDocument/2006/relationships/hyperlink" Target="https://tasen.osloskolen.no/siteassets/dokumenter/om-skolen/faureferater/fauref-2015_2016/mote--og-arbeidsstruktur-fau-v2-2-14-12-15.pdf" TargetMode="External"/><Relationship Id="rId18" Type="http://schemas.openxmlformats.org/officeDocument/2006/relationships/hyperlink" Target="https://hoyenhall.osloskolen.no/siteassets/dokumenter-og-filer/fau/fau-inviterer-til-temakveld-om-mobbing-2016.pdf" TargetMode="External"/><Relationship Id="rId3" Type="http://schemas.openxmlformats.org/officeDocument/2006/relationships/hyperlink" Target="https://bakas.osloskolen.no/siteassets/2016-2017-fau/agenda_bakas_fau_april_2017.pdf" TargetMode="External"/><Relationship Id="rId7" Type="http://schemas.openxmlformats.org/officeDocument/2006/relationships/hyperlink" Target="https://nordtvet.osloskolen.no/siteassets/rad-og-utvalg/fau/arshjul-fau-16-17.pdf" TargetMode="External"/><Relationship Id="rId12" Type="http://schemas.openxmlformats.org/officeDocument/2006/relationships/hyperlink" Target="https://trasop.osloskolen.no/om-skolen/rad-og-utvalg/fau/" TargetMode="External"/><Relationship Id="rId17" Type="http://schemas.openxmlformats.org/officeDocument/2006/relationships/hyperlink" Target="https://marienlyst.osloskolen.no/siteassets/dokumenter-skole/morgenfuglliste-3b-uke-38.pdf" TargetMode="External"/><Relationship Id="rId2" Type="http://schemas.openxmlformats.org/officeDocument/2006/relationships/hyperlink" Target="https://toyen.osloskolen.no/siteassets/fau/innkalling-til-fau-mote-20170905.pdf" TargetMode="External"/><Relationship Id="rId16" Type="http://schemas.openxmlformats.org/officeDocument/2006/relationships/hyperlink" Target="https://bryn.osloskolen.no/siteassets/bryn-nytt---desember-201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utvann.osloskolen.no/siteassets/dokumenter/om-oss/fau/2015-2016/vedtekter-for-fau-ved-lutvann-skole-2016.pdf" TargetMode="External"/><Relationship Id="rId11" Type="http://schemas.openxmlformats.org/officeDocument/2006/relationships/hyperlink" Target="https://ammerud.osloskolen.no/om-skolen/rad-og-utvalg/fau/" TargetMode="External"/><Relationship Id="rId5" Type="http://schemas.openxmlformats.org/officeDocument/2006/relationships/hyperlink" Target="https://nordberg.osloskolen.no/siteassets/fau/referater/fau-referat-12062017.docx.pdf" TargetMode="External"/><Relationship Id="rId15" Type="http://schemas.openxmlformats.org/officeDocument/2006/relationships/hyperlink" Target="https://sagene.osloskolen.no/siteassets/fau/fau_trinngrupper.pdf" TargetMode="External"/><Relationship Id="rId10" Type="http://schemas.openxmlformats.org/officeDocument/2006/relationships/hyperlink" Target="https://stovner.osloskolen.no/siteassets/80-dokumenter/10-planer/rev.-03.07.17-fau-moter--2017-2018.doc.pdf" TargetMode="External"/><Relationship Id="rId4" Type="http://schemas.openxmlformats.org/officeDocument/2006/relationships/hyperlink" Target="https://korsvoll.osloskolen.no/contentassets/13bb7762a7c04b3d93d12823d46c0b5a/referat-fra-fau-mote-31.08.2017.pdf" TargetMode="External"/><Relationship Id="rId9" Type="http://schemas.openxmlformats.org/officeDocument/2006/relationships/hyperlink" Target="https://boler.osloskolen.no/om-skolen/rad-og-utvalg/fau/" TargetMode="External"/><Relationship Id="rId14" Type="http://schemas.openxmlformats.org/officeDocument/2006/relationships/hyperlink" Target="https://bekkelaget.osloskolen.no/om-skolen/rad-og-utvalg/fa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DD9B-4461-C440-86C0-182F2B40DE65}" type="datetime1">
              <a:rPr lang="nb-NO" smtClean="0"/>
              <a:t>06.05.2020</a:t>
            </a:fld>
            <a:endParaRPr lang="nb-NO"/>
          </a:p>
        </p:txBody>
      </p:sp>
      <p:sp>
        <p:nvSpPr>
          <p:cNvPr id="5" name="Tittel 1"/>
          <p:cNvSpPr txBox="1">
            <a:spLocks/>
          </p:cNvSpPr>
          <p:nvPr/>
        </p:nvSpPr>
        <p:spPr>
          <a:xfrm>
            <a:off x="457200" y="920396"/>
            <a:ext cx="3601176" cy="77182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400" b="1" dirty="0"/>
              <a:t>Eksempler på strukturering </a:t>
            </a:r>
          </a:p>
          <a:p>
            <a:pPr algn="l"/>
            <a:r>
              <a:rPr lang="nb-NO" sz="1400" b="1" dirty="0"/>
              <a:t>og effektivisering av </a:t>
            </a:r>
          </a:p>
          <a:p>
            <a:pPr algn="l"/>
            <a:r>
              <a:rPr lang="nb-NO" sz="1400" b="1" dirty="0"/>
              <a:t>FAU-arbeid 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"/>
          </p:nvPr>
        </p:nvSpPr>
        <p:spPr>
          <a:xfrm>
            <a:off x="457200" y="1627808"/>
            <a:ext cx="239562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100" dirty="0"/>
              <a:t>Innkalling</a:t>
            </a:r>
          </a:p>
          <a:p>
            <a:r>
              <a:rPr lang="nb-NO" sz="1100" dirty="0"/>
              <a:t>Tøyen: </a:t>
            </a:r>
            <a:r>
              <a:rPr lang="nb-NO" sz="1050" dirty="0">
                <a:hlinkClick r:id="rId2"/>
              </a:rPr>
              <a:t>https://toyen.osloskolen.no/siteassets/fau/innkalling-til-fau-mote-20170905.pdf</a:t>
            </a:r>
            <a:endParaRPr lang="nb-NO" sz="1050" dirty="0"/>
          </a:p>
          <a:p>
            <a:r>
              <a:rPr lang="nb-NO" sz="1100" dirty="0" err="1"/>
              <a:t>Bakås</a:t>
            </a:r>
            <a:r>
              <a:rPr lang="nb-NO" sz="1100" dirty="0"/>
              <a:t>: </a:t>
            </a:r>
            <a:r>
              <a:rPr lang="nb-NO" sz="1050" dirty="0">
                <a:hlinkClick r:id="rId3"/>
              </a:rPr>
              <a:t>https://bakas.osloskolen.no/siteassets/2016-2017-fau/agenda_bakas_fau_april_2017.pdf</a:t>
            </a:r>
            <a:r>
              <a:rPr lang="nb-NO" sz="1050" dirty="0"/>
              <a:t> </a:t>
            </a:r>
            <a:endParaRPr lang="nb-NO" sz="1100" dirty="0"/>
          </a:p>
          <a:p>
            <a:pPr marL="0" indent="0">
              <a:buNone/>
            </a:pPr>
            <a:endParaRPr lang="nb-NO" sz="1100" dirty="0"/>
          </a:p>
          <a:p>
            <a:pPr marL="0" indent="0">
              <a:buNone/>
            </a:pPr>
            <a:r>
              <a:rPr lang="nb-NO" sz="1100" dirty="0"/>
              <a:t>Referat</a:t>
            </a:r>
          </a:p>
          <a:p>
            <a:r>
              <a:rPr lang="nb-NO" sz="1100" dirty="0"/>
              <a:t>Korsvoll: </a:t>
            </a:r>
            <a:r>
              <a:rPr lang="nb-NO" sz="1050" dirty="0">
                <a:hlinkClick r:id="rId4"/>
              </a:rPr>
              <a:t>https://korsvoll.osloskolen.no/contentassets/13bb7762a7c04b3d93d12823d46c0b5a/referat-fra-fau-mote-31.08.2017.pdf</a:t>
            </a:r>
            <a:r>
              <a:rPr lang="nb-NO" sz="1050" dirty="0"/>
              <a:t> </a:t>
            </a:r>
          </a:p>
          <a:p>
            <a:r>
              <a:rPr lang="nb-NO" sz="1100" dirty="0"/>
              <a:t> Nordberg: </a:t>
            </a:r>
            <a:r>
              <a:rPr lang="nb-NO" sz="1050" dirty="0">
                <a:hlinkClick r:id="rId5"/>
              </a:rPr>
              <a:t>https://nordberg.osloskolen.no/siteassets/fau/referater/fau-referat-12062017.docx.pdf</a:t>
            </a:r>
            <a:r>
              <a:rPr lang="nb-NO" sz="1050" dirty="0"/>
              <a:t> </a:t>
            </a:r>
          </a:p>
          <a:p>
            <a:pPr marL="0" indent="0">
              <a:buNone/>
            </a:pPr>
            <a:endParaRPr lang="nb-NO" sz="1100" dirty="0"/>
          </a:p>
          <a:p>
            <a:endParaRPr lang="nb-NO" sz="1100" dirty="0"/>
          </a:p>
          <a:p>
            <a:endParaRPr lang="nb-NO" sz="1100" dirty="0"/>
          </a:p>
        </p:txBody>
      </p:sp>
      <p:sp>
        <p:nvSpPr>
          <p:cNvPr id="7" name="Rektangel 6"/>
          <p:cNvSpPr/>
          <p:nvPr/>
        </p:nvSpPr>
        <p:spPr>
          <a:xfrm>
            <a:off x="331296" y="917567"/>
            <a:ext cx="2521531" cy="5346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/>
          <p:cNvSpPr txBox="1">
            <a:spLocks/>
          </p:cNvSpPr>
          <p:nvPr/>
        </p:nvSpPr>
        <p:spPr>
          <a:xfrm>
            <a:off x="3052338" y="938800"/>
            <a:ext cx="2561290" cy="77182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400" b="1" dirty="0"/>
              <a:t>Eksempler på profesjonalisering </a:t>
            </a:r>
          </a:p>
          <a:p>
            <a:pPr algn="l"/>
            <a:r>
              <a:rPr lang="nb-NO" sz="1400" b="1" dirty="0"/>
              <a:t>av FAU-arbeid </a:t>
            </a:r>
          </a:p>
        </p:txBody>
      </p:sp>
      <p:sp>
        <p:nvSpPr>
          <p:cNvPr id="9" name="Plassholder for innhold 2"/>
          <p:cNvSpPr txBox="1">
            <a:spLocks/>
          </p:cNvSpPr>
          <p:nvPr/>
        </p:nvSpPr>
        <p:spPr>
          <a:xfrm>
            <a:off x="3052338" y="1637010"/>
            <a:ext cx="2800544" cy="465735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b-NO" sz="1400" dirty="0"/>
              <a:t>Vedtekter</a:t>
            </a:r>
          </a:p>
          <a:p>
            <a:r>
              <a:rPr lang="nb-NO" sz="1400" dirty="0"/>
              <a:t>Lutvann: </a:t>
            </a:r>
            <a:r>
              <a:rPr lang="nb-NO" sz="1200" dirty="0">
                <a:hlinkClick r:id="rId6"/>
              </a:rPr>
              <a:t>https://lutvann.osloskolen.no/siteassets/dokumenter/om-oss/fau/2015-2016/vedtekter-for-fau-ved-lutvann-skole-2016.pdf</a:t>
            </a:r>
            <a:r>
              <a:rPr lang="nb-NO" sz="1200" dirty="0"/>
              <a:t> </a:t>
            </a:r>
          </a:p>
          <a:p>
            <a:pPr marL="0" indent="0">
              <a:buFont typeface="Arial"/>
              <a:buNone/>
            </a:pPr>
            <a:endParaRPr lang="nb-NO" sz="1400" dirty="0"/>
          </a:p>
          <a:p>
            <a:pPr marL="0" indent="0">
              <a:buFont typeface="Arial"/>
              <a:buNone/>
            </a:pPr>
            <a:r>
              <a:rPr lang="nb-NO" sz="1400" dirty="0" err="1"/>
              <a:t>Årshjul</a:t>
            </a:r>
            <a:endParaRPr lang="nb-NO" sz="1400" dirty="0"/>
          </a:p>
          <a:p>
            <a:r>
              <a:rPr lang="nb-NO" sz="1400" dirty="0"/>
              <a:t>Nordtvedt: </a:t>
            </a:r>
            <a:r>
              <a:rPr lang="nb-NO" sz="1400" dirty="0">
                <a:hlinkClick r:id="rId7"/>
              </a:rPr>
              <a:t>https://nordtvet.osloskolen.no/siteassets/rad-og-utvalg/fau/arshjul-fau-16-17.pdf</a:t>
            </a:r>
            <a:r>
              <a:rPr lang="nb-NO" sz="1400" dirty="0"/>
              <a:t>  </a:t>
            </a:r>
          </a:p>
          <a:p>
            <a:r>
              <a:rPr lang="nb-NO" sz="1400" dirty="0"/>
              <a:t>Hovseter: </a:t>
            </a:r>
            <a:r>
              <a:rPr lang="nb-NO" sz="1400" dirty="0">
                <a:hlinkClick r:id="rId8"/>
              </a:rPr>
              <a:t>https://hovseter.osloskolen.no/siteassets/dokumenter/fau/fau-arshjul-2016-17-.pdf</a:t>
            </a:r>
            <a:r>
              <a:rPr lang="nb-NO" sz="1400" dirty="0"/>
              <a:t>   </a:t>
            </a:r>
          </a:p>
          <a:p>
            <a:r>
              <a:rPr lang="nb-NO" sz="1400" dirty="0"/>
              <a:t>Bøler: </a:t>
            </a:r>
            <a:r>
              <a:rPr lang="nb-NO" sz="1400" dirty="0">
                <a:hlinkClick r:id="rId9"/>
              </a:rPr>
              <a:t>https://boler.osloskolen.no/om-skolen/rad-og-utvalg/fau/</a:t>
            </a:r>
            <a:endParaRPr lang="nb-NO" sz="1400" dirty="0"/>
          </a:p>
          <a:p>
            <a:pPr marL="0" indent="0">
              <a:buFont typeface="Arial"/>
              <a:buNone/>
            </a:pPr>
            <a:endParaRPr lang="nb-NO" sz="1400" dirty="0"/>
          </a:p>
          <a:p>
            <a:pPr marL="0" indent="0">
              <a:buFont typeface="Arial"/>
              <a:buNone/>
            </a:pPr>
            <a:r>
              <a:rPr lang="nb-NO" sz="1400" dirty="0"/>
              <a:t>Møteplan</a:t>
            </a:r>
          </a:p>
          <a:p>
            <a:r>
              <a:rPr lang="nb-NO" sz="1400" dirty="0"/>
              <a:t>Stovner: </a:t>
            </a:r>
            <a:r>
              <a:rPr lang="nb-NO" sz="1400" dirty="0">
                <a:hlinkClick r:id="rId10"/>
              </a:rPr>
              <a:t>https://stovner.osloskolen.no/siteassets/80-dokumenter/10-planer/rev.-03.07.17-fau-moter--2017-2018.doc.pdf</a:t>
            </a:r>
            <a:r>
              <a:rPr lang="nb-NO" sz="1400" dirty="0"/>
              <a:t> </a:t>
            </a:r>
          </a:p>
          <a:p>
            <a:pPr marL="0" indent="0">
              <a:buFont typeface="Arial"/>
              <a:buNone/>
            </a:pPr>
            <a:endParaRPr lang="nb-NO" sz="1400" dirty="0"/>
          </a:p>
          <a:p>
            <a:pPr marL="0" indent="0">
              <a:buFont typeface="Arial"/>
              <a:buNone/>
            </a:pPr>
            <a:r>
              <a:rPr lang="nb-NO" sz="1400" dirty="0"/>
              <a:t>Informer foreldregruppen</a:t>
            </a:r>
          </a:p>
          <a:p>
            <a:r>
              <a:rPr lang="nb-NO" sz="1400" dirty="0"/>
              <a:t>Ammerud: </a:t>
            </a:r>
            <a:r>
              <a:rPr lang="nb-NO" sz="1400" dirty="0">
                <a:hlinkClick r:id="rId11"/>
              </a:rPr>
              <a:t>https://ammerud.osloskolen.no/om-skolen/rad-og-utvalg/fau/</a:t>
            </a:r>
            <a:endParaRPr lang="nb-NO" sz="1400" dirty="0"/>
          </a:p>
          <a:p>
            <a:r>
              <a:rPr lang="nb-NO" sz="1400" dirty="0"/>
              <a:t>Trasop: </a:t>
            </a:r>
            <a:r>
              <a:rPr lang="nb-NO" sz="1400" dirty="0">
                <a:hlinkClick r:id="rId12"/>
              </a:rPr>
              <a:t>https://trasop.osloskolen.no/om-skolen/rad-og-utvalg/fau/</a:t>
            </a:r>
            <a:r>
              <a:rPr lang="nb-NO" sz="1400" dirty="0"/>
              <a:t> </a:t>
            </a:r>
          </a:p>
          <a:p>
            <a:pPr marL="0" indent="0">
              <a:buFont typeface="Arial"/>
              <a:buNone/>
            </a:pPr>
            <a:endParaRPr lang="nb-NO" sz="1400" dirty="0"/>
          </a:p>
          <a:p>
            <a:pPr marL="0" indent="0">
              <a:buFont typeface="Arial"/>
              <a:buNone/>
            </a:pPr>
            <a:r>
              <a:rPr lang="nb-NO" sz="1400" dirty="0"/>
              <a:t>Møtestruktur</a:t>
            </a:r>
          </a:p>
          <a:p>
            <a:r>
              <a:rPr lang="nb-NO" sz="1400" dirty="0"/>
              <a:t>Tåsen: </a:t>
            </a:r>
            <a:r>
              <a:rPr lang="nb-NO" sz="1400" dirty="0">
                <a:hlinkClick r:id="rId13"/>
              </a:rPr>
              <a:t>https://tasen.osloskolen.no/siteassets/dokumenter/om-skolen/faureferater/fauref-2015_2016/mote--og-arbeidsstruktur-fau-v2-2-14-12-15.pdf</a:t>
            </a:r>
            <a:r>
              <a:rPr lang="nb-NO" sz="1400" dirty="0"/>
              <a:t> </a:t>
            </a:r>
          </a:p>
        </p:txBody>
      </p:sp>
      <p:sp>
        <p:nvSpPr>
          <p:cNvPr id="10" name="Rektangel 9"/>
          <p:cNvSpPr/>
          <p:nvPr/>
        </p:nvSpPr>
        <p:spPr>
          <a:xfrm>
            <a:off x="2963244" y="917567"/>
            <a:ext cx="2889638" cy="5385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ittel 1"/>
          <p:cNvSpPr txBox="1">
            <a:spLocks/>
          </p:cNvSpPr>
          <p:nvPr/>
        </p:nvSpPr>
        <p:spPr>
          <a:xfrm>
            <a:off x="6039763" y="966405"/>
            <a:ext cx="2607288" cy="77182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400" b="1" dirty="0"/>
              <a:t>Eksempler på saker </a:t>
            </a:r>
          </a:p>
          <a:p>
            <a:pPr algn="l"/>
            <a:r>
              <a:rPr lang="nb-NO" sz="1400" b="1" dirty="0"/>
              <a:t>FAU-er jobber med</a:t>
            </a:r>
          </a:p>
        </p:txBody>
      </p:sp>
      <p:sp>
        <p:nvSpPr>
          <p:cNvPr id="12" name="Plassholder for innhold 2"/>
          <p:cNvSpPr txBox="1">
            <a:spLocks/>
          </p:cNvSpPr>
          <p:nvPr/>
        </p:nvSpPr>
        <p:spPr>
          <a:xfrm>
            <a:off x="6039763" y="1526585"/>
            <a:ext cx="2463501" cy="48229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b-NO" sz="1000" dirty="0"/>
              <a:t>Ulike komiteer/grupper</a:t>
            </a:r>
          </a:p>
          <a:p>
            <a:r>
              <a:rPr lang="nb-NO" sz="1000" dirty="0"/>
              <a:t>Bekkelaget: </a:t>
            </a:r>
            <a:r>
              <a:rPr lang="nb-NO" sz="800" dirty="0">
                <a:hlinkClick r:id="rId14"/>
              </a:rPr>
              <a:t>https://bekkelaget.osloskolen.no/om-skolen/rad-og-utvalg/fau/</a:t>
            </a:r>
            <a:r>
              <a:rPr lang="nb-NO" sz="800" dirty="0"/>
              <a:t> </a:t>
            </a:r>
          </a:p>
          <a:p>
            <a:r>
              <a:rPr lang="nb-NO" sz="1000" dirty="0"/>
              <a:t>Sagene: </a:t>
            </a:r>
            <a:r>
              <a:rPr lang="nb-NO" sz="800" dirty="0">
                <a:hlinkClick r:id="rId15"/>
              </a:rPr>
              <a:t>https://sagene.osloskolen.no/siteassets/fau/fau_trinngrupper.pdf</a:t>
            </a:r>
            <a:r>
              <a:rPr lang="nb-NO" sz="800" dirty="0"/>
              <a:t> </a:t>
            </a:r>
          </a:p>
          <a:p>
            <a:pPr marL="0" indent="0">
              <a:buFont typeface="Arial"/>
              <a:buNone/>
            </a:pPr>
            <a:endParaRPr lang="nb-NO" sz="500" dirty="0"/>
          </a:p>
          <a:p>
            <a:pPr marL="0" indent="0">
              <a:buFont typeface="Arial"/>
              <a:buNone/>
            </a:pPr>
            <a:r>
              <a:rPr lang="nb-NO" sz="1000" dirty="0"/>
              <a:t>FAU-nytt</a:t>
            </a:r>
          </a:p>
          <a:p>
            <a:r>
              <a:rPr lang="nb-NO" sz="1000" dirty="0"/>
              <a:t>Bryn: </a:t>
            </a:r>
            <a:r>
              <a:rPr lang="nb-NO" sz="1000" dirty="0">
                <a:hlinkClick r:id="rId16"/>
              </a:rPr>
              <a:t>https://bryn.osloskolen.no/siteassets/bryn-nytt---desember-2016.pdf</a:t>
            </a:r>
            <a:r>
              <a:rPr lang="nb-NO" sz="1000" dirty="0"/>
              <a:t> </a:t>
            </a:r>
          </a:p>
          <a:p>
            <a:endParaRPr lang="nb-NO" sz="500" dirty="0"/>
          </a:p>
          <a:p>
            <a:pPr marL="0" indent="0">
              <a:buFont typeface="Arial"/>
              <a:buNone/>
            </a:pPr>
            <a:r>
              <a:rPr lang="nb-NO" sz="1000" dirty="0"/>
              <a:t>Følge til skolen-grupper</a:t>
            </a:r>
          </a:p>
          <a:p>
            <a:r>
              <a:rPr lang="nb-NO" sz="1000" dirty="0"/>
              <a:t>Marienlyst: </a:t>
            </a:r>
            <a:r>
              <a:rPr lang="nb-NO" sz="1000" dirty="0">
                <a:hlinkClick r:id="rId17"/>
              </a:rPr>
              <a:t>https://marienlyst.osloskolen.no/siteassets/dokumenter-skole/morgenfuglliste-3b-uke-38.pdf</a:t>
            </a:r>
            <a:r>
              <a:rPr lang="nb-NO" sz="1000" dirty="0"/>
              <a:t> </a:t>
            </a:r>
          </a:p>
          <a:p>
            <a:pPr marL="0" indent="0">
              <a:buFont typeface="Arial"/>
              <a:buNone/>
            </a:pPr>
            <a:endParaRPr lang="nb-NO" sz="500" dirty="0"/>
          </a:p>
          <a:p>
            <a:pPr marL="0" indent="0">
              <a:buFont typeface="Arial"/>
              <a:buNone/>
            </a:pPr>
            <a:r>
              <a:rPr lang="nb-NO" sz="1000" dirty="0"/>
              <a:t>Eksamensforberedelser</a:t>
            </a:r>
          </a:p>
          <a:p>
            <a:r>
              <a:rPr lang="nb-NO" sz="1000" dirty="0"/>
              <a:t>Nordberg</a:t>
            </a:r>
          </a:p>
          <a:p>
            <a:endParaRPr lang="nb-NO" sz="400" dirty="0"/>
          </a:p>
          <a:p>
            <a:pPr marL="0" indent="0">
              <a:buFont typeface="Arial"/>
              <a:buNone/>
            </a:pPr>
            <a:r>
              <a:rPr lang="nb-NO" sz="1000" dirty="0"/>
              <a:t>Temakvelder</a:t>
            </a:r>
          </a:p>
          <a:p>
            <a:r>
              <a:rPr lang="nb-NO" sz="1000" dirty="0"/>
              <a:t>Høyenhall: </a:t>
            </a:r>
            <a:r>
              <a:rPr lang="nb-NO" sz="1000" dirty="0">
                <a:hlinkClick r:id="rId18"/>
              </a:rPr>
              <a:t>https://hoyenhall.osloskolen.no/siteassets/dokumenter-og-filer/fau/fau-inviterer-til-temakveld-om-mobbing-2016.pdf</a:t>
            </a:r>
            <a:r>
              <a:rPr lang="nb-NO" sz="1000" dirty="0"/>
              <a:t> </a:t>
            </a:r>
          </a:p>
          <a:p>
            <a:endParaRPr lang="nb-NO" sz="400" dirty="0"/>
          </a:p>
          <a:p>
            <a:pPr marL="0" indent="0">
              <a:buFont typeface="Arial"/>
              <a:buNone/>
            </a:pPr>
            <a:r>
              <a:rPr lang="nb-NO" sz="1000" dirty="0"/>
              <a:t>’Innsalg’ av FAU til foreldregruppen</a:t>
            </a:r>
          </a:p>
        </p:txBody>
      </p:sp>
      <p:sp>
        <p:nvSpPr>
          <p:cNvPr id="13" name="Rektangel 12"/>
          <p:cNvSpPr/>
          <p:nvPr/>
        </p:nvSpPr>
        <p:spPr>
          <a:xfrm>
            <a:off x="5913858" y="917566"/>
            <a:ext cx="2733193" cy="5385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7799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36170</TotalTime>
  <Words>372</Words>
  <Application>Microsoft Macintosh PowerPoint</Application>
  <PresentationFormat>Skjermfremvisning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Marianne Trettenes</dc:creator>
  <cp:lastModifiedBy>Microsoft Office User</cp:lastModifiedBy>
  <cp:revision>241</cp:revision>
  <cp:lastPrinted>2017-08-31T09:39:15Z</cp:lastPrinted>
  <dcterms:created xsi:type="dcterms:W3CDTF">2017-08-16T07:45:08Z</dcterms:created>
  <dcterms:modified xsi:type="dcterms:W3CDTF">2020-05-06T06:45:20Z</dcterms:modified>
</cp:coreProperties>
</file>